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3" r:id="rId3"/>
    <p:sldId id="256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8" r:id="rId17"/>
    <p:sldId id="275" r:id="rId18"/>
    <p:sldId id="260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1" r:id="rId27"/>
    <p:sldId id="283" r:id="rId28"/>
    <p:sldId id="284" r:id="rId29"/>
    <p:sldId id="285" r:id="rId30"/>
    <p:sldId id="286" r:id="rId31"/>
    <p:sldId id="287" r:id="rId32"/>
    <p:sldId id="288" r:id="rId33"/>
    <p:sldId id="262" r:id="rId34"/>
    <p:sldId id="25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913"/>
    <a:srgbClr val="F8A4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>
        <p:scale>
          <a:sx n="62" d="100"/>
          <a:sy n="62" d="100"/>
        </p:scale>
        <p:origin x="-690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34BC-692A-40A7-B081-EC5A8A6088E5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653F-AB02-4302-8B0A-4C38018C8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D833-21C8-4341-A4BA-3CED6C3C2288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2B5F3-6B16-4B76-8FAA-AE7E77A98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711B-8198-4C2F-A289-119879590024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E402-DE08-41A8-AC2F-560FBA214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B1E8-51FC-4E45-BF0D-6BD3DFEE61A1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1DB2-0B94-4D4C-8C7E-462DE1E8A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E04-E43E-461F-9E81-DFE996CFFC4F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F14A-9B93-44BE-822E-339769D7B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1269-3135-4837-B511-62FBD999C073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BA79-0626-44C5-A2C6-AA3B26802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11A9-F40C-4239-ABE8-8012F75565C9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80C2F-59D9-430C-A34A-15026A0BE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B5AF-1D91-4EF4-AE7B-8A0B2375ACCE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ABF2-9D19-4F86-92F1-EC9DB6E76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AA26-09B6-4849-9AFC-424F01C8A4C0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441E-8776-4867-9852-804D658DB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608D-1683-457A-AC9F-022076447A75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B799-57F3-48F2-94F8-7BD8D78DE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F38D-0EC9-4754-AC60-3BFA31877706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8442-3B1D-4DAE-BA91-D6B3774C2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725F86-BB81-4089-9912-881BAD20C6E2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F403EA-7CB2-4FEE-9008-927963FAB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1/04/01/8856.jpg" TargetMode="External"/><Relationship Id="rId13" Type="http://schemas.openxmlformats.org/officeDocument/2006/relationships/hyperlink" Target="http://www.orion-r.ru/Upload/Photo/23177.jpg" TargetMode="External"/><Relationship Id="rId18" Type="http://schemas.openxmlformats.org/officeDocument/2006/relationships/hyperlink" Target="http://ic.pics.livejournal.com/sovietdetstvo/31076964/25294/25294_original.jpg" TargetMode="External"/><Relationship Id="rId3" Type="http://schemas.openxmlformats.org/officeDocument/2006/relationships/hyperlink" Target="http://karpova-tatjana2010.narod.ru/images/risunok6.png" TargetMode="External"/><Relationship Id="rId21" Type="http://schemas.openxmlformats.org/officeDocument/2006/relationships/hyperlink" Target="http://hushome.com/storage/cms/copyattachment24505.jpg" TargetMode="External"/><Relationship Id="rId7" Type="http://schemas.openxmlformats.org/officeDocument/2006/relationships/hyperlink" Target="http://www.ibis-online.ru/shopimages/x/210140_x.png" TargetMode="External"/><Relationship Id="rId12" Type="http://schemas.openxmlformats.org/officeDocument/2006/relationships/hyperlink" Target="http://www.ooo-albras.net/images/zaklad.jpg" TargetMode="External"/><Relationship Id="rId17" Type="http://schemas.openxmlformats.org/officeDocument/2006/relationships/hyperlink" Target="http://naslediepredkov.info/images/original/%D0%B2%D0%BE%D0%B9%D0%BD%D0%B0_%D0%B3%D1%80%D0%B8%D0%B1%D0%BE%D0%B2.jpeg" TargetMode="External"/><Relationship Id="rId2" Type="http://schemas.openxmlformats.org/officeDocument/2006/relationships/hyperlink" Target="http://internika.org/sites/default/files/1319108251_1_sentya_0.jpg" TargetMode="External"/><Relationship Id="rId16" Type="http://schemas.openxmlformats.org/officeDocument/2006/relationships/hyperlink" Target="http://vdohnovlennye.ru/wp-content/uploads/2014/02/two_boys_and_two_girls_playing_beach_volleyball_zz028028_2.jpg" TargetMode="External"/><Relationship Id="rId20" Type="http://schemas.openxmlformats.org/officeDocument/2006/relationships/hyperlink" Target="http://ollforkids.ru/uploads/posts/2012-01/1327144533_yhtfr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lport.ru/prices/images/458528.jpeg" TargetMode="External"/><Relationship Id="rId11" Type="http://schemas.openxmlformats.org/officeDocument/2006/relationships/hyperlink" Target="http://cs313926.vk.me/v313926291/2d83/3q86Cexdnco.jpg" TargetMode="External"/><Relationship Id="rId24" Type="http://schemas.openxmlformats.org/officeDocument/2006/relationships/hyperlink" Target="http://playcast.ru/uploads/2012/10/28/3974209.gif" TargetMode="External"/><Relationship Id="rId5" Type="http://schemas.openxmlformats.org/officeDocument/2006/relationships/hyperlink" Target="http://www.ds.com.ua/uploads/img/shop/product/original/12325_0.jpg" TargetMode="External"/><Relationship Id="rId15" Type="http://schemas.openxmlformats.org/officeDocument/2006/relationships/hyperlink" Target="http://fictionbook.ru/static/bookimages/05/85/26/05852645.bin.dir/h/i_015.png" TargetMode="External"/><Relationship Id="rId23" Type="http://schemas.openxmlformats.org/officeDocument/2006/relationships/hyperlink" Target="http://matemonline.com/wp-content/uploads/2013/08/terem_teremok.jpg" TargetMode="External"/><Relationship Id="rId10" Type="http://schemas.openxmlformats.org/officeDocument/2006/relationships/hyperlink" Target="http://www.veina.ru/images/upload/56.jpg" TargetMode="External"/><Relationship Id="rId19" Type="http://schemas.openxmlformats.org/officeDocument/2006/relationships/hyperlink" Target="http://stat11.privet.ru/lr/081c5e94aad6099a7aa18f35f6a7a2d5" TargetMode="External"/><Relationship Id="rId4" Type="http://schemas.openxmlformats.org/officeDocument/2006/relationships/hyperlink" Target="http://www.unigm.ru/_sh/203/20383.jpg" TargetMode="External"/><Relationship Id="rId9" Type="http://schemas.openxmlformats.org/officeDocument/2006/relationships/hyperlink" Target="http://altfast.ru/uploads/posts/2011-08/1313684473_mel.jpg" TargetMode="External"/><Relationship Id="rId14" Type="http://schemas.openxmlformats.org/officeDocument/2006/relationships/hyperlink" Target="http://microstocker.com.ua/upload/image/fotos/big/41e5afeeb4528b803df0e07939f4363b.jpg" TargetMode="External"/><Relationship Id="rId22" Type="http://schemas.openxmlformats.org/officeDocument/2006/relationships/hyperlink" Target="http://qrok.net/uploads/posts/2010-06/1276931827_3214115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 descr="Aquitania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357563" y="6429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8938" y="6429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63" y="63579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50" y="6215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00313" y="6000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71750" y="57150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28875" y="5500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14563" y="5429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8813" y="5357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85938" y="4857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57375" y="46434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57375" y="4357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14500" y="40719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71625" y="3929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357313" y="38576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430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43000" y="35004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14438" y="3286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85875" y="3000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71563" y="2786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75" y="27146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0063" y="26431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7188" y="24288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1500" y="22860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43000" y="2071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428750" y="2000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4312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887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71462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000375" y="1928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86125" y="1928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71875" y="2000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857625" y="2071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071938" y="2214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72000" y="26431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857750" y="28575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00625" y="3071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857750" y="3357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291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143375" y="3929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00500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57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643438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00062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8637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643563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865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2250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929438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2866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643813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786688" y="3286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57875" y="38576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14813" y="2357438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85813" y="2143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714500" y="5072063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57563" y="6572250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000375" y="4857750"/>
            <a:ext cx="61436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«Гимназия №9» г.о.Королёв Московской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Калинина Людмила Васильевна.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75" name="TextBox 70"/>
          <p:cNvSpPr txBox="1">
            <a:spLocks noChangeArrowheads="1"/>
          </p:cNvSpPr>
          <p:nvPr/>
        </p:nvSpPr>
        <p:spPr bwMode="auto">
          <a:xfrm>
            <a:off x="247650" y="285750"/>
            <a:ext cx="889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Классный час «Путешествие в страну знаний»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572500" cy="49291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Если ты его отточишь, 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Нарисуешь всё, что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                               хочешь, 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Солнце, море, горы, пляж. 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Что же это?</a:t>
            </a:r>
          </a:p>
        </p:txBody>
      </p:sp>
      <p:pic>
        <p:nvPicPr>
          <p:cNvPr id="4" name="Рисунок 3" descr="penal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34988"/>
            <a:ext cx="83581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429625" cy="49291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В черном поле заяц белый 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Прыгал, бегал, петли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                                делал. 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След за ним был тоже бел. 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Кто же этот заяц?</a:t>
            </a:r>
          </a:p>
        </p:txBody>
      </p:sp>
      <p:pic>
        <p:nvPicPr>
          <p:cNvPr id="4" name="Рисунок 3" descr="penal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57250"/>
            <a:ext cx="85725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8429625" cy="250031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Если ей работу дашь, 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Зря трудился карандаш. </a:t>
            </a:r>
          </a:p>
        </p:txBody>
      </p:sp>
      <p:pic>
        <p:nvPicPr>
          <p:cNvPr id="4" name="Рисунок 3" descr="penal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814387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786812" cy="37147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Стоит весёлый светлый дом </a:t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Ребят проворных много в нём. </a:t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Там пишут и считают, </a:t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Рисуют и читают.</a:t>
            </a:r>
          </a:p>
        </p:txBody>
      </p:sp>
      <p:pic>
        <p:nvPicPr>
          <p:cNvPr id="4" name="Рисунок 3" descr="penal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44488"/>
            <a:ext cx="8715375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285750" y="1714500"/>
            <a:ext cx="8429625" cy="3429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Я нужна вам для порядка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Зря страницы не листай.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Там, где я, читай</a:t>
            </a:r>
          </a:p>
        </p:txBody>
      </p:sp>
      <p:pic>
        <p:nvPicPr>
          <p:cNvPr id="4" name="Рисунок 3" descr="penal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8215312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357188" y="1143000"/>
            <a:ext cx="8786812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Свою косичку без опаски</a:t>
            </a:r>
          </a:p>
          <a:p>
            <a:pPr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Она обмакивает в краски.</a:t>
            </a:r>
          </a:p>
          <a:p>
            <a:pPr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Потом окрашенной косичкой</a:t>
            </a:r>
          </a:p>
          <a:p>
            <a:pPr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В альбоме водит по страничке.</a:t>
            </a:r>
          </a:p>
        </p:txBody>
      </p:sp>
      <p:pic>
        <p:nvPicPr>
          <p:cNvPr id="4" name="Рисунок 3" descr="penal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85800"/>
            <a:ext cx="8501063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8675" name="Рисунок 3" descr="Aquitania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357563" y="6429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8938" y="6429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63" y="63579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50" y="6215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00313" y="6000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71750" y="57150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28875" y="5500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14563" y="5429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8813" y="5357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85938" y="4857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57375" y="46434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57375" y="4357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14500" y="40719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71625" y="3929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357313" y="38576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430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43000" y="35004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14438" y="3286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85875" y="3000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71563" y="2786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75" y="27146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0063" y="26431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7188" y="24288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1500" y="22860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43000" y="2071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428750" y="2000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4312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887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71462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000375" y="1928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86125" y="1928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71875" y="2000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857625" y="2071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071938" y="2214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72000" y="26431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857750" y="28575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00625" y="3071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857750" y="3357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291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143375" y="3929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00500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57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643438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00062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8637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643563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865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2250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929438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2866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643813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786688" y="3286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57875" y="38576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14813" y="2357438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85813" y="2143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714500" y="5072063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57563" y="6572250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785938" y="4857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1857375" y="46434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857375" y="4357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714500" y="40719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571625" y="3929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357313" y="38576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143000" y="3714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1143000" y="35004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214438" y="32861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285875" y="3000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071563" y="2786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714375" y="27146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00063" y="26431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57188" y="24288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1500" y="22860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785813" y="214312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25" y="642938"/>
            <a:ext cx="785813" cy="785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57375" y="2000250"/>
            <a:ext cx="785813" cy="7858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00" y="1500188"/>
            <a:ext cx="785813" cy="785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00813" y="4071938"/>
            <a:ext cx="785812" cy="785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7563" y="2714625"/>
            <a:ext cx="785812" cy="7858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22" name="Рисунок 21" descr="penal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857500"/>
            <a:ext cx="335756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5214938" y="2928938"/>
            <a:ext cx="785812" cy="785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9125" y="1785938"/>
            <a:ext cx="785813" cy="785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715250" y="5072063"/>
            <a:ext cx="785813" cy="785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14938" y="5214938"/>
            <a:ext cx="785812" cy="785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786688" y="2857500"/>
            <a:ext cx="785812" cy="7858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28" name="Рисунок 27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857375"/>
            <a:ext cx="324961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6042 L -0.02292 0.7060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09254 0.50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49028 0.581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42708 0.206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033 0.4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6597 -0.393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10659 -0.227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16614 -0.706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19393 -0.727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00069 -0.383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23" name="Рисунок 3" descr="Aquitania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357563" y="6429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8938" y="6429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63" y="63579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50" y="6215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00313" y="6000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71750" y="57150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28875" y="5500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14563" y="5429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8813" y="5357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85938" y="4857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57375" y="46434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57375" y="4357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14500" y="40719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71625" y="3929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357313" y="38576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43000" y="3714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43000" y="35004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14438" y="32861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85875" y="3000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71563" y="2786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75" y="27146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0063" y="26431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7188" y="24288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1500" y="22860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43000" y="2071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428750" y="2000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4312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887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71462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000375" y="1928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86125" y="1928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71875" y="2000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857625" y="2071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071938" y="2214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72000" y="26431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857750" y="28575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00625" y="3071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857750" y="3357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291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143375" y="3929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00500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57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643438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00062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8637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643563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865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2250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929438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2866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643813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786688" y="3286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57875" y="38576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14813" y="2357438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85813" y="214312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714500" y="5072063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57563" y="6572250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143000" y="2071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428750" y="2000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143125" y="1857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428875" y="1857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714625" y="1857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000375" y="1928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286125" y="1928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571875" y="2000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857625" y="2071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071938" y="2214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214813" y="23574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285750" y="500063"/>
            <a:ext cx="8329613" cy="407193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Под кустом у реки </a:t>
            </a:r>
            <a:br>
              <a:rPr lang="ru-RU" sz="4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Жили майские жуки: </a:t>
            </a:r>
            <a:br>
              <a:rPr lang="ru-RU" sz="4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Дочка, сын, отец и мать </a:t>
            </a:r>
            <a:br>
              <a:rPr lang="ru-RU" sz="4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– Кто успел их сосчитать?</a:t>
            </a:r>
          </a:p>
        </p:txBody>
      </p:sp>
      <p:pic>
        <p:nvPicPr>
          <p:cNvPr id="31746" name="Рисунок 3" descr="i_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3286125"/>
            <a:ext cx="4532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858000" y="4643438"/>
            <a:ext cx="1857375" cy="1857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1319108251_1_sent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059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286750" cy="5357812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Я, Серёжа, Коля, Анна –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Волейбольная команда.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Женя с Игорем пока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Запасных два игрока.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А когда подучатся,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Сколько всех получится?</a:t>
            </a:r>
          </a:p>
        </p:txBody>
      </p:sp>
      <p:pic>
        <p:nvPicPr>
          <p:cNvPr id="32770" name="Рисунок 3" descr="i_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4040188"/>
            <a:ext cx="3500437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858000" y="4643438"/>
            <a:ext cx="1857375" cy="1857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285750" y="500063"/>
            <a:ext cx="8329613" cy="407193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 снег упал Серёжка,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А за ним – Алёшка,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А за ним – Иринка,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А за ней – Маринка,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А потом упал Игнат. 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Сколько на снегу ребят? </a:t>
            </a:r>
          </a:p>
        </p:txBody>
      </p:sp>
      <p:pic>
        <p:nvPicPr>
          <p:cNvPr id="33794" name="Рисунок 3" descr="i_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14813"/>
            <a:ext cx="5214937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858000" y="4643438"/>
            <a:ext cx="1857375" cy="1857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285750" y="500063"/>
            <a:ext cx="8329613" cy="407193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У стены стоят кадушки.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 каждой ровно по лягушке.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Если было пять кадушек,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Сколько было в них лягушек?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Рисунок 3" descr="i_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4850"/>
            <a:ext cx="414337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858000" y="4643438"/>
            <a:ext cx="1857375" cy="1857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329613" cy="407193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Только я в кусты зашла,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Подосиновик нашла,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Две лисички, боровик.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И зелёный моховик.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У кого ответ готов,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Сколько я нашла грибов? </a:t>
            </a:r>
          </a:p>
        </p:txBody>
      </p:sp>
      <p:pic>
        <p:nvPicPr>
          <p:cNvPr id="35842" name="Рисунок 3" descr="i_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000500"/>
            <a:ext cx="5013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858000" y="4643438"/>
            <a:ext cx="1857375" cy="1857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329613" cy="407193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Семь ребят каталось с горки.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Убежал домой Егорка,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А потом ушел Вадим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И Сережа вслед за ним.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Сколько на горке осталось детей?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Кто посчитал, отвечайте скорей! </a:t>
            </a:r>
          </a:p>
        </p:txBody>
      </p:sp>
      <p:pic>
        <p:nvPicPr>
          <p:cNvPr id="36866" name="Рисунок 3" descr="i_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175" y="4000500"/>
            <a:ext cx="41481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858000" y="4643438"/>
            <a:ext cx="1857375" cy="1857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329613" cy="407193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Слон, слониха и слонёнок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Шли толпой на водопой.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А навстречу им тигрёнок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Возвращается домой.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Сколько, думай поскорей,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К водопою шло зверей?</a:t>
            </a:r>
          </a:p>
        </p:txBody>
      </p:sp>
      <p:pic>
        <p:nvPicPr>
          <p:cNvPr id="37890" name="Рисунок 3" descr="i_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175" y="4119563"/>
            <a:ext cx="428307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858000" y="4643438"/>
            <a:ext cx="1857375" cy="1857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8915" name="Рисунок 3" descr="Aquitania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357563" y="6429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8938" y="6429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63" y="63579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50" y="6215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00313" y="6000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71750" y="57150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28875" y="5500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14563" y="5429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8813" y="5357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85938" y="4857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57375" y="46434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57375" y="4357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14500" y="40719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71625" y="3929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357313" y="38576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43000" y="3714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43000" y="35004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14438" y="32861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85875" y="3000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71563" y="2786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29" name="Овал 28"/>
          <p:cNvSpPr/>
          <p:nvPr/>
        </p:nvSpPr>
        <p:spPr>
          <a:xfrm>
            <a:off x="714375" y="27146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0063" y="26431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7188" y="24288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1500" y="22860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43000" y="2071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428750" y="2000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43125" y="1857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8875" y="1857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714625" y="1857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000375" y="1928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86125" y="1928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71875" y="2000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857625" y="2071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071938" y="2214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72000" y="26431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857750" y="28575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00625" y="3071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857750" y="3357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291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143375" y="3929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00500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57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643438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00062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8637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643563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865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2250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929438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2866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643813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786688" y="3286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57875" y="38576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14813" y="23574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85813" y="214312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714500" y="5072063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57563" y="6572250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572000" y="26431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857750" y="28575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5000625" y="3071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857750" y="3357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4429125" y="3714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143375" y="3929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000500" y="4286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357688" y="44291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643438" y="4500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000625" y="4500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286375" y="4500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500688" y="44291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5643563" y="4286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857875" y="385762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214313"/>
            <a:ext cx="6500813" cy="6380162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63" y="5934075"/>
            <a:ext cx="3498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«Колобок»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838" y="428625"/>
            <a:ext cx="8507412" cy="60007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0" y="5934075"/>
            <a:ext cx="5192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«Курочка Ряба»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3250" y="428625"/>
            <a:ext cx="8001000" cy="60007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4563" y="5934075"/>
            <a:ext cx="4808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«Гуси -лебеди»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Рисунок 3" descr="Aquitania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357563" y="6429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8938" y="6429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63" y="63579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50" y="6215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00313" y="6000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71750" y="57150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28875" y="5500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14563" y="5429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8813" y="5357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85938" y="4857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57375" y="46434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57375" y="4357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14500" y="40719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71625" y="3929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357313" y="38576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430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43000" y="35004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14438" y="3286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85875" y="3000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71563" y="2786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75" y="27146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0063" y="26431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7188" y="24288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1500" y="22860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43000" y="2071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428750" y="2000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4312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887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71462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000375" y="1928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86125" y="1928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71875" y="2000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857625" y="2071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071938" y="2214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72000" y="26431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857750" y="28575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00625" y="3071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857750" y="3357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291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143375" y="3929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00500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57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643438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00062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8637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643563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865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2250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929438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2866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643813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786688" y="3286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57875" y="38576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14813" y="2357438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85813" y="2143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714500" y="5072063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57563" y="6572250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3913" y="428625"/>
            <a:ext cx="7561262" cy="60007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0" y="5934075"/>
            <a:ext cx="6548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«Царевна-лягушка»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285750"/>
            <a:ext cx="6324600" cy="6000750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63" y="5934075"/>
            <a:ext cx="3521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«Теремок»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8593137" cy="614362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5934075"/>
            <a:ext cx="7634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«Волк и семеро козлят»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6083" name="Рисунок 3" descr="Aquitania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357563" y="6429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8938" y="6429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63" y="63579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50" y="6215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00313" y="6000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71750" y="57150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28875" y="5500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14563" y="5429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8813" y="5357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85938" y="4857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57375" y="46434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57375" y="4357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14500" y="40719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71625" y="3929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357313" y="38576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43000" y="3714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43000" y="35004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14438" y="32861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85875" y="3000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71563" y="2786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75" y="27146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0063" y="26431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7188" y="24288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1500" y="22860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43000" y="2071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428750" y="2000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43125" y="1857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8875" y="1857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714625" y="1857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000375" y="1928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86125" y="1928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71875" y="2000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857625" y="2071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071938" y="2214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72000" y="26431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857750" y="28575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00625" y="3071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857750" y="3357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29125" y="3714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143375" y="3929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00500" y="4286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57688" y="44291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643438" y="4500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54" name="Овал 53"/>
          <p:cNvSpPr/>
          <p:nvPr/>
        </p:nvSpPr>
        <p:spPr>
          <a:xfrm>
            <a:off x="5000625" y="4500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86375" y="45005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88" y="442912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643563" y="4286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865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2250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929438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2866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643813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786688" y="3286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57875" y="385762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14813" y="23574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85813" y="214312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714500" y="5072063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57563" y="6572250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786688" y="328612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286500" y="3714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572250" y="36433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929438" y="36433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286625" y="3714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643813" y="36433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643938" cy="6000750"/>
          </a:xfrm>
        </p:spPr>
        <p:txBody>
          <a:bodyPr>
            <a:normAutofit/>
          </a:bodyPr>
          <a:lstStyle/>
          <a:p>
            <a:pPr algn="l"/>
            <a:r>
              <a:rPr lang="ru-RU" sz="2800" b="1" smtClean="0">
                <a:latin typeface="Comic Sans MS" pitchFamily="66" charset="0"/>
              </a:rPr>
              <a:t/>
            </a:r>
            <a:br>
              <a:rPr lang="ru-RU" sz="28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2"/>
              </a:rPr>
              <a:t>http://internika.org/sites/default/files/1319108251_1_sentya_0.jpg</a:t>
            </a:r>
            <a:r>
              <a:rPr lang="ru-RU" sz="1600" b="1" smtClean="0">
                <a:latin typeface="Comic Sans MS" pitchFamily="66" charset="0"/>
              </a:rPr>
              <a:t/>
            </a:r>
            <a:br>
              <a:rPr lang="ru-RU" sz="16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3"/>
              </a:rPr>
              <a:t>http://karpova-tatjana2010.narod.ru/images/risunok6.png</a:t>
            </a:r>
            <a:r>
              <a:rPr lang="ru-RU" sz="1600" b="1" smtClean="0">
                <a:latin typeface="Comic Sans MS" pitchFamily="66" charset="0"/>
              </a:rPr>
              <a:t/>
            </a:r>
            <a:br>
              <a:rPr lang="ru-RU" sz="16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4"/>
              </a:rPr>
              <a:t>http://www.unigm.ru/_sh/203/20383.jpg</a:t>
            </a:r>
            <a:r>
              <a:rPr lang="ru-RU" sz="1600" b="1" smtClean="0">
                <a:latin typeface="Comic Sans MS" pitchFamily="66" charset="0"/>
              </a:rPr>
              <a:t/>
            </a:r>
            <a:br>
              <a:rPr lang="ru-RU" sz="16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5"/>
              </a:rPr>
              <a:t>http://www.ds.com.ua/uploads/img/shop/product/original/12325_0.jpg</a:t>
            </a:r>
            <a:r>
              <a:rPr lang="ru-RU" sz="1600" b="1" smtClean="0">
                <a:latin typeface="Comic Sans MS" pitchFamily="66" charset="0"/>
              </a:rPr>
              <a:t/>
            </a:r>
            <a:br>
              <a:rPr lang="ru-RU" sz="16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6"/>
              </a:rPr>
              <a:t>http://elport.ru/prices/images/458528.jpeg</a:t>
            </a:r>
            <a:r>
              <a:rPr lang="ru-RU" sz="1600" b="1" smtClean="0">
                <a:latin typeface="Comic Sans MS" pitchFamily="66" charset="0"/>
              </a:rPr>
              <a:t/>
            </a:r>
            <a:br>
              <a:rPr lang="ru-RU" sz="16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7"/>
              </a:rPr>
              <a:t>http://www.ibis-online.ru/shopimages/x/210140_x.png</a:t>
            </a:r>
            <a:r>
              <a:rPr lang="ru-RU" sz="1600" b="1" smtClean="0">
                <a:latin typeface="Comic Sans MS" pitchFamily="66" charset="0"/>
              </a:rPr>
              <a:t/>
            </a:r>
            <a:br>
              <a:rPr lang="ru-RU" sz="16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8"/>
              </a:rPr>
              <a:t>http://www.stihi.ru/pics/2011/04/01/8856.jpg</a:t>
            </a:r>
            <a:r>
              <a:rPr lang="ru-RU" sz="1600" b="1" smtClean="0">
                <a:latin typeface="Comic Sans MS" pitchFamily="66" charset="0"/>
              </a:rPr>
              <a:t/>
            </a:r>
            <a:br>
              <a:rPr lang="ru-RU" sz="16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9"/>
              </a:rPr>
              <a:t>http://altfast.ru/uploads/posts/2011-08/1313684473_mel.jpg</a:t>
            </a:r>
            <a:r>
              <a:rPr lang="ru-RU" sz="1600" b="1" smtClean="0">
                <a:latin typeface="Comic Sans MS" pitchFamily="66" charset="0"/>
              </a:rPr>
              <a:t/>
            </a:r>
            <a:br>
              <a:rPr lang="ru-RU" sz="16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10"/>
              </a:rPr>
              <a:t>http://www.veina.ru/images/upload/56.jpg</a:t>
            </a:r>
            <a:r>
              <a:rPr lang="ru-RU" sz="1600" b="1" smtClean="0">
                <a:latin typeface="Comic Sans MS" pitchFamily="66" charset="0"/>
              </a:rPr>
              <a:t/>
            </a:r>
            <a:br>
              <a:rPr lang="ru-RU" sz="16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11"/>
              </a:rPr>
              <a:t>http://cs313926.vk.me/v313926291/2d83/3q86Cexdnco.jpg</a:t>
            </a:r>
            <a:r>
              <a:rPr lang="ru-RU" sz="1600" b="1" smtClean="0">
                <a:latin typeface="Comic Sans MS" pitchFamily="66" charset="0"/>
              </a:rPr>
              <a:t/>
            </a:r>
            <a:br>
              <a:rPr lang="ru-RU" sz="1600" b="1" smtClean="0">
                <a:latin typeface="Comic Sans MS" pitchFamily="66" charset="0"/>
              </a:rPr>
            </a:br>
            <a:r>
              <a:rPr lang="en-US" sz="1600" b="1" smtClean="0">
                <a:latin typeface="Comic Sans MS" pitchFamily="66" charset="0"/>
                <a:hlinkClick r:id="rId12"/>
              </a:rPr>
              <a:t>http://www.ooo-albras.net/images/zaklad.jpg</a:t>
            </a:r>
            <a:r>
              <a:rPr lang="ru-RU" sz="2400" b="1" smtClean="0">
                <a:latin typeface="Comic Sans MS" pitchFamily="66" charset="0"/>
              </a:rPr>
              <a:t/>
            </a:r>
            <a:br>
              <a:rPr lang="ru-RU" sz="2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13"/>
              </a:rPr>
              <a:t>http://www.orion-r.ru/Upload/Photo/23177.jpg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14"/>
              </a:rPr>
              <a:t>http://microstocker.com.ua/upload/image/fotos/big/41e5afeeb4528b803df0e07939f4363b.jpg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15"/>
              </a:rPr>
              <a:t>http://fictionbook.ru/static/bookimages/05/85/26/05852645.bin.dir/h/i_015.png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16"/>
              </a:rPr>
              <a:t>http://vdohnovlennye.ru/wp-content/uploads/2014/02/two_boys_and_two_girls_playing_beach_volleyball_zz028028_2.jpg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17"/>
              </a:rPr>
              <a:t>http://naslediepredkov.info/images/original/%D0%B2%D0%BE%D0%B9%D0%BD%D0%B0_%D0%B3%D1%80%D0%B8%D0%B1%D0%BE%D0%B2.jpeg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18"/>
              </a:rPr>
              <a:t>http://ic.pics.livejournal.com/sovietdetstvo/31076964/25294/25294_original.jpg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19"/>
              </a:rPr>
              <a:t>http://stat11.privet.ru/lr/081c5e94aad6099a7aa18f35f6a7a2d5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20"/>
              </a:rPr>
              <a:t>http://ollforkids.ru/uploads/posts/2012-01/1327144533_yhtfr7.jpg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21"/>
              </a:rPr>
              <a:t>http://hushome.com/storage/cms/copyattachment24505.jpg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22"/>
              </a:rPr>
              <a:t>http://qrok.net/uploads/posts/2010-06/1276931827_3214115.jpg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23"/>
              </a:rPr>
              <a:t>http://matemonline.com/wp-content/uploads/2013/08/terem_teremok.jpg</a:t>
            </a:r>
            <a:r>
              <a:rPr lang="ru-RU" sz="1400" b="1" smtClean="0">
                <a:latin typeface="Arial" charset="0"/>
              </a:rPr>
              <a:t> </a:t>
            </a:r>
            <a:r>
              <a:rPr lang="ru-RU" sz="1400" b="1" smtClean="0">
                <a:latin typeface="Comic Sans MS" pitchFamily="66" charset="0"/>
              </a:rPr>
              <a:t/>
            </a:r>
            <a:br>
              <a:rPr lang="ru-RU" sz="1400" b="1" smtClean="0">
                <a:latin typeface="Comic Sans MS" pitchFamily="66" charset="0"/>
              </a:rPr>
            </a:br>
            <a:r>
              <a:rPr lang="en-US" sz="1400" b="1" smtClean="0">
                <a:latin typeface="Comic Sans MS" pitchFamily="66" charset="0"/>
                <a:hlinkClick r:id="rId24"/>
              </a:rPr>
              <a:t>http://playcast.ru/uploads/2012/10/28/3974209.gif</a:t>
            </a:r>
            <a:r>
              <a:rPr lang="ru-RU" sz="1800" smtClean="0">
                <a:latin typeface="Arial" charset="0"/>
              </a:rPr>
              <a:t> </a:t>
            </a:r>
            <a:endParaRPr lang="ru-RU" sz="2200" smtClean="0">
              <a:latin typeface="Arial" charset="0"/>
            </a:endParaRP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3429000" y="285750"/>
            <a:ext cx="2068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Ссылки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Рисунок 3" descr="Aquitania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357563" y="6429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8938" y="6429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63" y="63579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50" y="6215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00313" y="6000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71750" y="57150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28875" y="5500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14563" y="5429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28813" y="5357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85938" y="4857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57375" y="46434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57375" y="4357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14500" y="40719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71625" y="3929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357313" y="38576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430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43000" y="350043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14438" y="3286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85875" y="3000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71563" y="2786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75" y="27146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0063" y="26431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7188" y="24288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1500" y="22860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43000" y="2071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428750" y="2000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4312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887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714625" y="185737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000375" y="1928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86125" y="1928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71875" y="2000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857625" y="20716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071938" y="2214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72000" y="2643188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857750" y="285750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00625" y="30718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857750" y="3357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291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143375" y="39290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000500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57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643438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00062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286375" y="450056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88" y="4429125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643563" y="42862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86500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2250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929438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286625" y="3714750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643813" y="3643313"/>
            <a:ext cx="133350" cy="1333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786688" y="3286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57875" y="38576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14813" y="2357438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85813" y="2143125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714500" y="5072063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57563" y="6572250"/>
            <a:ext cx="285750" cy="285750"/>
          </a:xfrm>
          <a:prstGeom prst="ellipse">
            <a:avLst/>
          </a:prstGeom>
          <a:solidFill>
            <a:srgbClr val="F579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357563" y="6572250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357563" y="6429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928938" y="6429375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86063" y="63579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571750" y="621506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500313" y="60007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2571750" y="571500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2428875" y="550068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2214563" y="54292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1928813" y="5357813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714500" y="5072063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785813" y="1214438"/>
            <a:ext cx="7715250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Новый дом несу в руке, 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Дверцы дома на замке. 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Тут жильцы бумажные, 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Все ужасно важные.</a:t>
            </a:r>
          </a:p>
        </p:txBody>
      </p:sp>
      <p:pic>
        <p:nvPicPr>
          <p:cNvPr id="4" name="Рисунок 3" descr="portfel1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8" y="428625"/>
            <a:ext cx="7627937" cy="5967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928688" y="1214438"/>
            <a:ext cx="7715250" cy="4286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У сосны и ёлки 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Листики - иголки. 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А на каких листочках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Растут слова и строчки.</a:t>
            </a:r>
          </a:p>
        </p:txBody>
      </p:sp>
      <p:pic>
        <p:nvPicPr>
          <p:cNvPr id="5" name="Рисунок 4" descr="1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0"/>
            <a:ext cx="7500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642938" y="1214438"/>
            <a:ext cx="8001000" cy="4929187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В этой узенькой коробке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Ты найдешь карандаши,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Ручки, перья, скрепки,      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                            кнопки-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Что угодно для души.</a:t>
            </a:r>
          </a:p>
        </p:txBody>
      </p:sp>
      <p:pic>
        <p:nvPicPr>
          <p:cNvPr id="4" name="Рисунок 3" descr="penal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429625" cy="49291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Что за палочка в руке    Быстро чертит на листке?  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Все, что нужно, написал.   Положи ее в пенал.</a:t>
            </a:r>
          </a:p>
        </p:txBody>
      </p:sp>
      <p:pic>
        <p:nvPicPr>
          <p:cNvPr id="4" name="Рисунок 3" descr="penal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14375"/>
            <a:ext cx="83978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929687" cy="49291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Я люблю прямоту, я сама прямая,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Сделать ровную черту всем я 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                                              помогаю.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Что-нибудь без меня начертить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                                             сумей-ка!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Угадайте-ка, друзья, кто же я.</a:t>
            </a:r>
          </a:p>
        </p:txBody>
      </p:sp>
      <p:pic>
        <p:nvPicPr>
          <p:cNvPr id="4" name="Рисунок 3" descr="penal12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8429625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268</Words>
  <Application>Microsoft Office PowerPoint</Application>
  <PresentationFormat>Экран (4:3)</PresentationFormat>
  <Paragraphs>70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http://internika.org/sites/default/files/1319108251_1_sentya_0.jpg http://karpova-tatjana2010.narod.ru/images/risunok6.png http://www.unigm.ru/_sh/203/20383.jpg http://www.ds.com.ua/uploads/img/shop/product/original/12325_0.jpg http://elport.ru/prices/images/458528.jpeg http://www.ibis-online.ru/shopimages/x/210140_x.png http://www.stihi.ru/pics/2011/04/01/8856.jpg http://altfast.ru/uploads/posts/2011-08/1313684473_mel.jpg http://www.veina.ru/images/upload/56.jpg http://cs313926.vk.me/v313926291/2d83/3q86Cexdnco.jpg http://www.ooo-albras.net/images/zaklad.jpg http://www.orion-r.ru/Upload/Photo/23177.jpg http://microstocker.com.ua/upload/image/fotos/big/41e5afeeb4528b803df0e07939f4363b.jpg http://fictionbook.ru/static/bookimages/05/85/26/05852645.bin.dir/h/i_015.png http://vdohnovlennye.ru/wp-content/uploads/2014/02/two_boys_and_two_girls_playing_beach_volleyball_zz028028_2.jpg http://naslediepredkov.info/images/original/%D0%B2%D0%BE%D0%B9%D0%BD%D0%B0_%D0%B3%D1%80%D0%B8%D0%B1%D0%BE%D0%B2.jpeg http://ic.pics.livejournal.com/sovietdetstvo/31076964/25294/25294_original.jpg http://stat11.privet.ru/lr/081c5e94aad6099a7aa18f35f6a7a2d5 http://ollforkids.ru/uploads/posts/2012-01/1327144533_yhtfr7.jpg http://hushome.com/storage/cms/copyattachment24505.jpg http://qrok.net/uploads/posts/2010-06/1276931827_3214115.jpg http://matemonline.com/wp-content/uploads/2013/08/terem_teremok.jpg  http://playcast.ru/uploads/2012/10/28/3974209.gif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Люся</cp:lastModifiedBy>
  <cp:revision>49</cp:revision>
  <dcterms:created xsi:type="dcterms:W3CDTF">2014-08-15T09:11:12Z</dcterms:created>
  <dcterms:modified xsi:type="dcterms:W3CDTF">2016-08-31T20:54:20Z</dcterms:modified>
</cp:coreProperties>
</file>