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65" r:id="rId2"/>
    <p:sldId id="264" r:id="rId3"/>
    <p:sldId id="266" r:id="rId4"/>
    <p:sldId id="267" r:id="rId5"/>
    <p:sldId id="261" r:id="rId6"/>
    <p:sldId id="273" r:id="rId7"/>
    <p:sldId id="268" r:id="rId8"/>
    <p:sldId id="269" r:id="rId9"/>
    <p:sldId id="263" r:id="rId10"/>
    <p:sldId id="272" r:id="rId11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C84FF-DFD4-4272-A4BB-270F567787E5}" type="datetimeFigureOut">
              <a:rPr lang="ru-RU" smtClean="0"/>
              <a:t>01.04.2017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F1DB9-321B-40BA-BD4E-6EDECCDA111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/>
          </a:p>
        </p:txBody>
      </p:sp>
      <p:pic>
        <p:nvPicPr>
          <p:cNvPr id="2050" name="Picture 2" descr="C:\Users\юра\Downloads\yellow-ornament-ppt-backgroun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44000" cy="640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915816" y="7647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476672"/>
            <a:ext cx="77048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endParaRPr lang="ru-RU" sz="3600" b="1" i="1" dirty="0" smtClean="0">
              <a:latin typeface="Batang" pitchFamily="18" charset="-127"/>
              <a:ea typeface="Batang" pitchFamily="18" charset="-127"/>
            </a:endParaRPr>
          </a:p>
          <a:p>
            <a:pPr marL="457200" indent="-457200">
              <a:buAutoNum type="arabicParenR"/>
            </a:pPr>
            <a:r>
              <a:rPr lang="ru-RU" sz="3600" b="1" i="1" dirty="0" smtClean="0">
                <a:latin typeface="Batang" pitchFamily="18" charset="-127"/>
                <a:ea typeface="Batang" pitchFamily="18" charset="-127"/>
              </a:rPr>
              <a:t>Всякой матери своё дитя мило.</a:t>
            </a:r>
          </a:p>
          <a:p>
            <a:pPr marL="457200" indent="-457200">
              <a:buAutoNum type="arabicParenR"/>
            </a:pPr>
            <a:endParaRPr lang="ru-RU" sz="3600" b="1" i="1" dirty="0" smtClean="0">
              <a:latin typeface="Batang" pitchFamily="18" charset="-127"/>
              <a:ea typeface="Batang" pitchFamily="18" charset="-127"/>
            </a:endParaRPr>
          </a:p>
          <a:p>
            <a:pPr marL="457200" indent="-457200">
              <a:buAutoNum type="arabicParenR"/>
            </a:pPr>
            <a:r>
              <a:rPr lang="ru-RU" sz="3600" b="1" i="1" dirty="0" smtClean="0">
                <a:latin typeface="Batang" pitchFamily="18" charset="-127"/>
                <a:ea typeface="Batang" pitchFamily="18" charset="-127"/>
              </a:rPr>
              <a:t>Материнское сердце не знает покоя.</a:t>
            </a:r>
          </a:p>
          <a:p>
            <a:pPr marL="457200" indent="-457200">
              <a:buAutoNum type="arabicParenR"/>
            </a:pPr>
            <a:endParaRPr lang="ru-RU" sz="3600" b="1" i="1" dirty="0" smtClean="0">
              <a:latin typeface="Batang" pitchFamily="18" charset="-127"/>
              <a:ea typeface="Batang" pitchFamily="18" charset="-127"/>
            </a:endParaRPr>
          </a:p>
          <a:p>
            <a:pPr marL="457200" indent="-457200">
              <a:buAutoNum type="arabicParenR"/>
            </a:pPr>
            <a:r>
              <a:rPr lang="ru-RU" sz="3600" b="1" i="1" dirty="0" smtClean="0">
                <a:latin typeface="Batang" pitchFamily="18" charset="-127"/>
                <a:ea typeface="Batang" pitchFamily="18" charset="-127"/>
              </a:rPr>
              <a:t>Золото и серебро не стареют, отец и мать цены не имеют.</a:t>
            </a:r>
            <a:endParaRPr lang="ru-RU" sz="3600" b="1" i="1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http://playlistik.ru/uploads/images/b/o/r/boris_shergin_ssora_ili_s_vladimirom_bilin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406609"/>
            <a:ext cx="2685581" cy="3451391"/>
          </a:xfrm>
          <a:prstGeom prst="rect">
            <a:avLst/>
          </a:prstGeom>
          <a:noFill/>
        </p:spPr>
      </p:pic>
      <p:pic>
        <p:nvPicPr>
          <p:cNvPr id="25604" name="Picture 4" descr="http://static.my-shop.ru/product/3/258/25754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880320" cy="3728333"/>
          </a:xfrm>
          <a:prstGeom prst="rect">
            <a:avLst/>
          </a:prstGeom>
          <a:noFill/>
        </p:spPr>
      </p:pic>
      <p:pic>
        <p:nvPicPr>
          <p:cNvPr id="25606" name="Picture 6" descr="https://ozon-st.cdn.ngenix.net/multimedia/books_covers/10103803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3522" y="0"/>
            <a:ext cx="2240478" cy="3168352"/>
          </a:xfrm>
          <a:prstGeom prst="rect">
            <a:avLst/>
          </a:prstGeom>
          <a:noFill/>
        </p:spPr>
      </p:pic>
      <p:pic>
        <p:nvPicPr>
          <p:cNvPr id="25608" name="Picture 8" descr="https://im3-tub-ru.yandex.net/i?id=4783c4bb845fd1e90f704808e5df8ca7-l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223051"/>
            <a:ext cx="2247609" cy="3634949"/>
          </a:xfrm>
          <a:prstGeom prst="rect">
            <a:avLst/>
          </a:prstGeom>
          <a:noFill/>
        </p:spPr>
      </p:pic>
      <p:pic>
        <p:nvPicPr>
          <p:cNvPr id="25610" name="Picture 10" descr="http://www.libex.ru/dimg/169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555771"/>
            <a:ext cx="2544217" cy="3302229"/>
          </a:xfrm>
          <a:prstGeom prst="rect">
            <a:avLst/>
          </a:prstGeom>
          <a:noFill/>
        </p:spPr>
      </p:pic>
      <p:pic>
        <p:nvPicPr>
          <p:cNvPr id="25612" name="Picture 12" descr="http://www.knigograd.com.ua/images/detailed/product_detailed_image_209376_42699.jpg"/>
          <p:cNvPicPr>
            <a:picLocks noChangeAspect="1" noChangeArrowheads="1"/>
          </p:cNvPicPr>
          <p:nvPr/>
        </p:nvPicPr>
        <p:blipFill>
          <a:blip r:embed="rId7" cstate="print"/>
          <a:srcRect r="19350"/>
          <a:stretch>
            <a:fillRect/>
          </a:stretch>
        </p:blipFill>
        <p:spPr bwMode="auto">
          <a:xfrm>
            <a:off x="2699792" y="0"/>
            <a:ext cx="2570847" cy="3492000"/>
          </a:xfrm>
          <a:prstGeom prst="rect">
            <a:avLst/>
          </a:prstGeom>
          <a:noFill/>
        </p:spPr>
      </p:pic>
      <p:pic>
        <p:nvPicPr>
          <p:cNvPr id="25614" name="Picture 14" descr="http://img0.bitbazar.ru/2/0/27114.jpg"/>
          <p:cNvPicPr>
            <a:picLocks noChangeAspect="1" noChangeArrowheads="1"/>
          </p:cNvPicPr>
          <p:nvPr/>
        </p:nvPicPr>
        <p:blipFill>
          <a:blip r:embed="rId8" cstate="print"/>
          <a:srcRect l="19294" t="5818" r="17196" b="20618"/>
          <a:stretch>
            <a:fillRect/>
          </a:stretch>
        </p:blipFill>
        <p:spPr bwMode="auto">
          <a:xfrm>
            <a:off x="6915004" y="2934000"/>
            <a:ext cx="2228996" cy="3924000"/>
          </a:xfrm>
          <a:prstGeom prst="rect">
            <a:avLst/>
          </a:prstGeom>
          <a:noFill/>
        </p:spPr>
      </p:pic>
      <p:pic>
        <p:nvPicPr>
          <p:cNvPr id="11" name="Picture 4" descr="https://img-fotki.yandex.ru/get/141254/24302342.24e/0_bd180_76293dcd_ori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20072" y="260648"/>
            <a:ext cx="1717012" cy="27094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юра\Downloads\yellow-ornament-ppt-backgroun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000" y="188640"/>
            <a:ext cx="8592000" cy="6444000"/>
          </a:xfrm>
          <a:prstGeom prst="rect">
            <a:avLst/>
          </a:prstGeom>
          <a:noFill/>
        </p:spPr>
      </p:pic>
      <p:pic>
        <p:nvPicPr>
          <p:cNvPr id="5122" name="Picture 2" descr="C:\Users\юра\Downloads\image001.jpg"/>
          <p:cNvPicPr>
            <a:picLocks noChangeAspect="1" noChangeArrowheads="1"/>
          </p:cNvPicPr>
          <p:nvPr/>
        </p:nvPicPr>
        <p:blipFill>
          <a:blip r:embed="rId3" cstate="print"/>
          <a:srcRect r="25601"/>
          <a:stretch>
            <a:fillRect/>
          </a:stretch>
        </p:blipFill>
        <p:spPr bwMode="auto">
          <a:xfrm>
            <a:off x="755576" y="476672"/>
            <a:ext cx="4464496" cy="3590925"/>
          </a:xfrm>
          <a:prstGeom prst="rect">
            <a:avLst/>
          </a:prstGeom>
          <a:noFill/>
        </p:spPr>
      </p:pic>
      <p:pic>
        <p:nvPicPr>
          <p:cNvPr id="5123" name="Picture 3" descr="C:\Users\юра\Downloads\nc5.jpg"/>
          <p:cNvPicPr>
            <a:picLocks noChangeAspect="1" noChangeArrowheads="1"/>
          </p:cNvPicPr>
          <p:nvPr/>
        </p:nvPicPr>
        <p:blipFill>
          <a:blip r:embed="rId4" cstate="print"/>
          <a:srcRect l="1456" t="3884"/>
          <a:stretch>
            <a:fillRect/>
          </a:stretch>
        </p:blipFill>
        <p:spPr bwMode="auto">
          <a:xfrm>
            <a:off x="4211960" y="3284984"/>
            <a:ext cx="4429106" cy="3240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44008" y="692696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Кузовок</a:t>
            </a:r>
            <a:endParaRPr lang="ru-RU" sz="4800" b="1" i="1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PC\Pictures\Рисунок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8424936" cy="48574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8216968" cy="4284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юра\Downloads\yellow-ornament-ppt-backgroun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44000" cy="6408000"/>
          </a:xfrm>
          <a:prstGeom prst="rect">
            <a:avLst/>
          </a:prstGeom>
          <a:noFill/>
        </p:spPr>
      </p:pic>
      <p:pic>
        <p:nvPicPr>
          <p:cNvPr id="3074" name="Picture 2" descr="C:\Users\юра\Downloads\14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04664"/>
            <a:ext cx="6667500" cy="4219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55576" y="4725144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atin typeface="Batang" pitchFamily="18" charset="-127"/>
                <a:ea typeface="Batang" pitchFamily="18" charset="-127"/>
              </a:rPr>
              <a:t>Паркетчик – мастер,  который составляет из дощечек узоры на полу.</a:t>
            </a:r>
            <a:endParaRPr lang="ru-RU" sz="3600" b="1" i="1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/>
          </a:p>
        </p:txBody>
      </p:sp>
      <p:pic>
        <p:nvPicPr>
          <p:cNvPr id="2050" name="Picture 2" descr="C:\Users\юра\Downloads\yellow-ornament-ppt-backgroun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44000" cy="640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915816" y="7647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im3-tub-ru.yandex.net/i?id=c789f2bfd637dcbe79bedd648721d7b4-l&amp;n=13"/>
          <p:cNvPicPr>
            <a:picLocks noChangeAspect="1" noChangeArrowheads="1"/>
          </p:cNvPicPr>
          <p:nvPr/>
        </p:nvPicPr>
        <p:blipFill>
          <a:blip r:embed="rId3" cstate="print"/>
          <a:srcRect l="22752" t="38205" r="19095"/>
          <a:stretch>
            <a:fillRect/>
          </a:stretch>
        </p:blipFill>
        <p:spPr bwMode="auto">
          <a:xfrm>
            <a:off x="323528" y="260648"/>
            <a:ext cx="4968552" cy="3959771"/>
          </a:xfrm>
          <a:prstGeom prst="rect">
            <a:avLst/>
          </a:prstGeom>
          <a:noFill/>
        </p:spPr>
      </p:pic>
      <p:pic>
        <p:nvPicPr>
          <p:cNvPr id="7" name="Picture 2" descr="C:\Users\юра\Downloads\hello_html_19d87e3d.png"/>
          <p:cNvPicPr>
            <a:picLocks noChangeAspect="1" noChangeArrowheads="1"/>
          </p:cNvPicPr>
          <p:nvPr/>
        </p:nvPicPr>
        <p:blipFill>
          <a:blip r:embed="rId4" cstate="print"/>
          <a:srcRect l="50394" t="26841" r="10631" b="41664"/>
          <a:stretch>
            <a:fillRect/>
          </a:stretch>
        </p:blipFill>
        <p:spPr bwMode="auto">
          <a:xfrm>
            <a:off x="4283968" y="3861048"/>
            <a:ext cx="4276776" cy="259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http://www.pravoslavie.ru/sas/image/101322/132287.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764704"/>
            <a:ext cx="7620000" cy="5086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юра\Downloads\yellow-ornament-ppt-backgroun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44000" cy="6408000"/>
          </a:xfrm>
          <a:prstGeom prst="rect">
            <a:avLst/>
          </a:prstGeom>
          <a:noFill/>
        </p:spPr>
      </p:pic>
      <p:pic>
        <p:nvPicPr>
          <p:cNvPr id="6145" name="Picture 1" descr="C:\Users\юра\Downloads\000064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6672"/>
            <a:ext cx="4670865" cy="590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508104" y="980728"/>
            <a:ext cx="34969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Борис</a:t>
            </a:r>
          </a:p>
          <a:p>
            <a:r>
              <a:rPr lang="ru-RU" sz="4000" b="1" i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Викторович</a:t>
            </a:r>
          </a:p>
          <a:p>
            <a:r>
              <a:rPr lang="ru-RU" sz="4000" b="1" i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Шергин</a:t>
            </a:r>
          </a:p>
          <a:p>
            <a:r>
              <a:rPr lang="ru-RU" sz="4000" b="1" i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(1896-1973)</a:t>
            </a:r>
            <a:endParaRPr lang="ru-RU" sz="4000" b="1" i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https://upload.wikimedia.org/wikipedia/ru/d/d6/%D0%90%D1%80%D1%85%D0%B0%D0%BD%D0%B3%D0%B5%D0%BB%D1%8C%D1%81%D0%BA%2C_%D0%BF%D1%80._%D0%A7%D1%83%D0%BC%D0%B1%D0%B0%D1%80%D0%BE%D0%B2%D0%B0-%D0%9B%D1%83%D1%87%D0%B8%D0%BD%D1%81%D0%BA%D0%BE%D0%B3%D0%BE_%D0%9F%D0%B0%D0%BC%D1%8F%D1%82%D0%BD%D0%B8%D0%BA_%D0%A8%D0%B5%D1%80%D0%B3%D0%B8%D0%BD%D1%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2535" y="260350"/>
            <a:ext cx="4806554" cy="6408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44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юра</dc:creator>
  <cp:lastModifiedBy>юра</cp:lastModifiedBy>
  <cp:revision>31</cp:revision>
  <dcterms:created xsi:type="dcterms:W3CDTF">2017-03-13T17:10:01Z</dcterms:created>
  <dcterms:modified xsi:type="dcterms:W3CDTF">2017-04-01T10:19:34Z</dcterms:modified>
</cp:coreProperties>
</file>